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94694" autoAdjust="0"/>
  </p:normalViewPr>
  <p:slideViewPr>
    <p:cSldViewPr snapToGrid="0" snapToObjects="1">
      <p:cViewPr varScale="1">
        <p:scale>
          <a:sx n="76" d="100"/>
          <a:sy n="76" d="100"/>
        </p:scale>
        <p:origin x="69" y="225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007F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5D4979-0E48-181C-5438-B441393DCA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l="301" t="5222" r="713" b="10945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BA191F-D9FD-C2EB-983F-9B42F26EB6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2069538"/>
            <a:ext cx="6858000" cy="1418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FDDE32-D155-6EE2-5EAC-C0A0C4B0A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714244"/>
            <a:ext cx="6858000" cy="99380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9F10DC-7230-4581-E771-A51DC87C60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0828" y="928579"/>
            <a:ext cx="2683663" cy="96611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8067888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7AB04E-CD14-3B5B-FB56-FF0AC2426BB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l="301" t="5222" r="713" b="10945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2233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F442E2-8683-D251-03C0-5FDD0CBEBC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5111" y="788974"/>
            <a:ext cx="7373867" cy="276999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1200">
                <a:latin typeface="Victor Mono" pitchFamily="49" charset="0"/>
              </a:defRPr>
            </a:lvl1pPr>
            <a:lvl2pPr marL="342900" indent="0">
              <a:buFontTx/>
              <a:buNone/>
              <a:defRPr>
                <a:latin typeface="Victor Mono" pitchFamily="49" charset="0"/>
              </a:defRPr>
            </a:lvl2pPr>
            <a:lvl3pPr marL="685800" indent="0">
              <a:buFontTx/>
              <a:buNone/>
              <a:defRPr>
                <a:latin typeface="Victor Mono" pitchFamily="49" charset="0"/>
              </a:defRPr>
            </a:lvl3pPr>
            <a:lvl4pPr marL="1028700" indent="0">
              <a:buFontTx/>
              <a:buNone/>
              <a:defRPr>
                <a:latin typeface="Victor Mono" pitchFamily="49" charset="0"/>
              </a:defRPr>
            </a:lvl4pPr>
            <a:lvl5pPr marL="1371600" indent="0">
              <a:buFontTx/>
              <a:buNone/>
              <a:defRPr>
                <a:latin typeface="Victor Mono" pitchFamily="49" charset="0"/>
              </a:defRPr>
            </a:lvl5pPr>
          </a:lstStyle>
          <a:p>
            <a:pPr lvl="0"/>
            <a:r>
              <a:rPr lang="en-US" dirty="0"/>
              <a:t>Click to edit Code text</a:t>
            </a:r>
          </a:p>
        </p:txBody>
      </p:sp>
    </p:spTree>
    <p:extLst>
      <p:ext uri="{BB962C8B-B14F-4D97-AF65-F5344CB8AC3E}">
        <p14:creationId xmlns:p14="http://schemas.microsoft.com/office/powerpoint/2010/main" val="3934710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5008E-5CA0-DF16-8859-F3F3B6B4E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7D27F-181A-B717-23A8-6AE0FE66C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4329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5008E-5CA0-DF16-8859-F3F3B6B4E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7D27F-181A-B717-23A8-6AE0FE66C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63558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930F6-D2DF-F6C7-EE28-1317F8B2A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C4C2C-73A8-3DEC-B6FB-43F2345FC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E4B54-0793-1D98-555E-E9470FF34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147166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930F6-D2DF-F6C7-EE28-1317F8B2A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C4C2C-73A8-3DEC-B6FB-43F2345FC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E4B54-0793-1D98-555E-E9470FF34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97814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4827403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entere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B468B-A6F2-4747-0841-93AC035CB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668" y="1973171"/>
            <a:ext cx="6696665" cy="117665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5637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B468B-A6F2-4747-0841-93AC035CB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794648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B468B-A6F2-4747-0841-93AC035CB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F1C99E23-E5F1-1D9C-BF82-D83E6E9F13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5085" y="1825228"/>
            <a:ext cx="7793831" cy="28432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63708861-970C-B5DB-BF46-526E75A04C1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5085" y="1083469"/>
            <a:ext cx="7793831" cy="4869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388390734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52339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F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C53BF9-6377-93D8-5BD7-30937619B4E2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20000"/>
          </a:blip>
          <a:srcRect l="301" t="5222" r="713" b="10945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4163A3-B061-0949-1965-0375841BD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273845"/>
            <a:ext cx="6696665" cy="527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76094-9BD4-ED01-3BE5-5F760EE32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096112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6163BC-C951-C17F-421A-4AD743EDDB29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7512088" y="318405"/>
            <a:ext cx="1337757" cy="482708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71170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bg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 dirty="0"/>
              <a:t>🧭 Comparing Copilot Instruction Files, Prompt Files &amp; Custom </a:t>
            </a:r>
            <a:r>
              <a:rPr dirty="0" err="1"/>
              <a:t>Chatmodes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1E6C36-09B4-1755-C72B-B1789142B7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📂 What Are They?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Instruction Files</a:t>
            </a:r>
          </a:p>
          <a:p>
            <a:pPr lvl="1"/>
            <a:r>
              <a:t>External configuration files that guide Copilot’s behavior</a:t>
            </a:r>
          </a:p>
          <a:p>
            <a:pPr lvl="1"/>
            <a:r>
              <a:t>Define reusable rules, context, or workflows</a:t>
            </a:r>
          </a:p>
          <a:p>
            <a:pPr lvl="0"/>
            <a:r>
              <a:rPr b="1"/>
              <a:t>Prompt Files</a:t>
            </a:r>
          </a:p>
          <a:p>
            <a:pPr lvl="1"/>
            <a:r>
              <a:t>Contain pre-written prompts or templates</a:t>
            </a:r>
          </a:p>
          <a:p>
            <a:pPr lvl="1"/>
            <a:r>
              <a:t>Provide structured input for consistent outputs</a:t>
            </a:r>
          </a:p>
          <a:p>
            <a:pPr lvl="0"/>
            <a:r>
              <a:rPr b="1"/>
              <a:t>Custom Chatmodes</a:t>
            </a:r>
          </a:p>
          <a:p>
            <a:pPr lvl="1"/>
            <a:r>
              <a:t>Runtime modes that alter Copilot’s conversational style</a:t>
            </a:r>
          </a:p>
          <a:p>
            <a:pPr lvl="1"/>
            <a:r>
              <a:t>Adapt tone, reasoning depth, or interaction model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🎯 Purpose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Instruction Files</a:t>
            </a:r>
          </a:p>
          <a:p>
            <a:pPr lvl="1"/>
            <a:r>
              <a:t>Standardize behavior across teams/projects</a:t>
            </a:r>
          </a:p>
          <a:p>
            <a:pPr lvl="1"/>
            <a:r>
              <a:t>Ensure repeatability and compliance</a:t>
            </a:r>
          </a:p>
          <a:p>
            <a:pPr lvl="0"/>
            <a:r>
              <a:rPr b="1"/>
              <a:t>Prompt Files</a:t>
            </a:r>
          </a:p>
          <a:p>
            <a:pPr lvl="1"/>
            <a:r>
              <a:t>Speed up common tasks</a:t>
            </a:r>
          </a:p>
          <a:p>
            <a:pPr lvl="1"/>
            <a:r>
              <a:t>Reduce prompt engineering overhead</a:t>
            </a:r>
          </a:p>
          <a:p>
            <a:pPr lvl="0"/>
            <a:r>
              <a:rPr b="1"/>
              <a:t>Custom Chatmodes</a:t>
            </a:r>
          </a:p>
          <a:p>
            <a:pPr lvl="1"/>
            <a:r>
              <a:t>Tailor interaction style to user needs</a:t>
            </a:r>
          </a:p>
          <a:p>
            <a:pPr lvl="1"/>
            <a:r>
              <a:t>Balance between quick answers and deep reasoning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⚙️ Scope &amp; Control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93800"/>
          <a:ext cx="8229600" cy="1485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Instruction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Prompt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Custom Chatmodes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b="1"/>
                        <a:t>Persistence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Long-term config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Reusable 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Session-based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b="1"/>
                        <a:t>Granularity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System-level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Task-level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Conversation-level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b="1"/>
                        <a:t>Flexibility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rPr b="1"/>
                        <a:t>User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Admin/Dev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End-user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End-user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🔄 How They Work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Instruction Files</a:t>
            </a:r>
            <a:r>
              <a:t> set the </a:t>
            </a:r>
            <a:r>
              <a:rPr i="1"/>
              <a:t>baseline rules</a:t>
            </a:r>
          </a:p>
          <a:p>
            <a:pPr lvl="0"/>
            <a:r>
              <a:rPr b="1"/>
              <a:t>Prompt Files</a:t>
            </a:r>
            <a:r>
              <a:t> provide </a:t>
            </a:r>
            <a:r>
              <a:rPr i="1"/>
              <a:t>repeatable task inputs</a:t>
            </a:r>
          </a:p>
          <a:p>
            <a:pPr lvl="0"/>
            <a:r>
              <a:rPr b="1"/>
              <a:t>Custom Chatmodes</a:t>
            </a:r>
            <a:r>
              <a:t> adjust </a:t>
            </a:r>
            <a:r>
              <a:rPr i="1"/>
              <a:t>interaction dynamics</a:t>
            </a:r>
          </a:p>
          <a:p>
            <a:pPr marL="0" lvl="0" indent="0">
              <a:buNone/>
            </a:pPr>
            <a:r>
              <a:t>➡️ Together, they create a layered control model: - </a:t>
            </a:r>
            <a:r>
              <a:rPr b="1"/>
              <a:t>Stable foundation</a:t>
            </a:r>
            <a:r>
              <a:t> (instructions) - </a:t>
            </a:r>
            <a:r>
              <a:rPr b="1"/>
              <a:t>Reusable building blocks</a:t>
            </a:r>
            <a:r>
              <a:t> (prompts) - </a:t>
            </a:r>
            <a:r>
              <a:rPr b="1"/>
              <a:t>Adaptive conversation</a:t>
            </a:r>
            <a:r>
              <a:t> (chatmodes)</a:t>
            </a: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✅ 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Use </a:t>
            </a:r>
            <a:r>
              <a:rPr b="1"/>
              <a:t>Instruction Files</a:t>
            </a:r>
            <a:r>
              <a:t> for consistency and governance</a:t>
            </a:r>
          </a:p>
          <a:p>
            <a:pPr lvl="0"/>
            <a:r>
              <a:t>Use </a:t>
            </a:r>
            <a:r>
              <a:rPr b="1"/>
              <a:t>Prompt Files</a:t>
            </a:r>
            <a:r>
              <a:t> for efficiency and repeatability</a:t>
            </a:r>
          </a:p>
          <a:p>
            <a:pPr lvl="0"/>
            <a:r>
              <a:t>Use </a:t>
            </a:r>
            <a:r>
              <a:rPr b="1"/>
              <a:t>Custom Chatmodes</a:t>
            </a:r>
            <a:r>
              <a:t> for flexibility and user experience</a:t>
            </a: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ODE Train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1DEA5D72-37B1-4E22-BDC4-A589D83B7646}" vid="{DD254BF8-1D5F-4196-AA68-4DB20BF61A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jMM CODE Training Slide Template</Template>
  <TotalTime>8</TotalTime>
  <Words>211</Words>
  <Application>Microsoft Office PowerPoint</Application>
  <PresentationFormat>On-screen Show (16:9)</PresentationFormat>
  <Paragraphs>51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Noto Sans</vt:lpstr>
      <vt:lpstr>Victor Mono</vt:lpstr>
      <vt:lpstr>CODE Training</vt:lpstr>
      <vt:lpstr>🧭 Comparing Copilot Instruction Files, Prompt Files &amp; Custom Chatmodes</vt:lpstr>
      <vt:lpstr>📂 What Are They?</vt:lpstr>
      <vt:lpstr>🎯 Purpose</vt:lpstr>
      <vt:lpstr>⚙️ Scope &amp; Control</vt:lpstr>
      <vt:lpstr>🔄 How They Work Together</vt:lpstr>
      <vt:lpstr>✅ Key Takeaways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>John Miller</cp:lastModifiedBy>
  <cp:revision>2</cp:revision>
  <dcterms:created xsi:type="dcterms:W3CDTF">2025-10-27T19:15:57Z</dcterms:created>
  <dcterms:modified xsi:type="dcterms:W3CDTF">2025-11-12T04:21:53Z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arp">
    <vt:lpwstr>True</vt:lpwstr>
  </property>
  <property fmtid="{D5CDD505-2E9C-101B-9397-08002B2CF9AE}" pid="3" name="paginate">
    <vt:lpwstr>True</vt:lpwstr>
  </property>
  <property fmtid="{D5CDD505-2E9C-101B-9397-08002B2CF9AE}" pid="4" name="theme">
    <vt:lpwstr>default</vt:lpwstr>
  </property>
</Properties>
</file>